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3300" y="-13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B686-07AD-48D4-9263-AA24D696333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DC22-28EA-45FB-8708-76F0EDD6F5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B686-07AD-48D4-9263-AA24D696333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DC22-28EA-45FB-8708-76F0EDD6F5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B686-07AD-48D4-9263-AA24D696333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DC22-28EA-45FB-8708-76F0EDD6F5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B686-07AD-48D4-9263-AA24D696333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DC22-28EA-45FB-8708-76F0EDD6F5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B686-07AD-48D4-9263-AA24D696333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DC22-28EA-45FB-8708-76F0EDD6F5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B686-07AD-48D4-9263-AA24D696333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DC22-28EA-45FB-8708-76F0EDD6F5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B686-07AD-48D4-9263-AA24D696333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DC22-28EA-45FB-8708-76F0EDD6F5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B686-07AD-48D4-9263-AA24D696333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DC22-28EA-45FB-8708-76F0EDD6F5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B686-07AD-48D4-9263-AA24D696333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DC22-28EA-45FB-8708-76F0EDD6F5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B686-07AD-48D4-9263-AA24D696333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DC22-28EA-45FB-8708-76F0EDD6F5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B686-07AD-48D4-9263-AA24D696333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DC22-28EA-45FB-8708-76F0EDD6F5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CB686-07AD-48D4-9263-AA24D696333A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5DC22-28EA-45FB-8708-76F0EDD6F5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30078" t="17361" r="13671" b="7638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9688" t="17361" r="13671" b="7638"/>
          <a:stretch>
            <a:fillRect/>
          </a:stretch>
        </p:blipFill>
        <p:spPr bwMode="auto">
          <a:xfrm>
            <a:off x="0" y="0"/>
            <a:ext cx="920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0078" t="17361" r="13671" b="76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9688" t="16667" r="13671" b="7638"/>
          <a:stretch>
            <a:fillRect/>
          </a:stretch>
        </p:blipFill>
        <p:spPr bwMode="auto">
          <a:xfrm>
            <a:off x="0" y="0"/>
            <a:ext cx="91230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9688" t="17361" r="13671" b="7638"/>
          <a:stretch>
            <a:fillRect/>
          </a:stretch>
        </p:blipFill>
        <p:spPr bwMode="auto">
          <a:xfrm>
            <a:off x="0" y="0"/>
            <a:ext cx="920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0078" t="16667" r="14062" b="8333"/>
          <a:stretch>
            <a:fillRect/>
          </a:stretch>
        </p:blipFill>
        <p:spPr bwMode="auto">
          <a:xfrm>
            <a:off x="0" y="0"/>
            <a:ext cx="9144000" cy="690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0078" t="17361" r="13671" b="763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9688" t="17361" r="13671" b="7638"/>
          <a:stretch>
            <a:fillRect/>
          </a:stretch>
        </p:blipFill>
        <p:spPr bwMode="auto">
          <a:xfrm>
            <a:off x="0" y="0"/>
            <a:ext cx="9144000" cy="681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9688" t="16667" r="13671" b="7638"/>
          <a:stretch>
            <a:fillRect/>
          </a:stretch>
        </p:blipFill>
        <p:spPr bwMode="auto">
          <a:xfrm>
            <a:off x="0" y="0"/>
            <a:ext cx="9144000" cy="687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2018-09-18T17:40:44Z</dcterms:created>
  <dcterms:modified xsi:type="dcterms:W3CDTF">2018-09-18T17:45:59Z</dcterms:modified>
</cp:coreProperties>
</file>