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75" r:id="rId4"/>
    <p:sldId id="278" r:id="rId5"/>
    <p:sldId id="279" r:id="rId6"/>
    <p:sldId id="280" r:id="rId7"/>
    <p:sldId id="281" r:id="rId8"/>
    <p:sldId id="282" r:id="rId9"/>
    <p:sldId id="283" r:id="rId10"/>
    <p:sldId id="259" r:id="rId11"/>
    <p:sldId id="322" r:id="rId12"/>
    <p:sldId id="319" r:id="rId13"/>
    <p:sldId id="321" r:id="rId14"/>
    <p:sldId id="324" r:id="rId15"/>
    <p:sldId id="320" r:id="rId16"/>
    <p:sldId id="274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261" r:id="rId25"/>
    <p:sldId id="316" r:id="rId26"/>
    <p:sldId id="272" r:id="rId27"/>
    <p:sldId id="315" r:id="rId28"/>
    <p:sldId id="314" r:id="rId29"/>
    <p:sldId id="317" r:id="rId30"/>
    <p:sldId id="263" r:id="rId31"/>
    <p:sldId id="318" r:id="rId32"/>
    <p:sldId id="271" r:id="rId33"/>
    <p:sldId id="311" r:id="rId34"/>
    <p:sldId id="310" r:id="rId35"/>
    <p:sldId id="313" r:id="rId36"/>
    <p:sldId id="309" r:id="rId37"/>
    <p:sldId id="312" r:id="rId38"/>
    <p:sldId id="333" r:id="rId39"/>
    <p:sldId id="334" r:id="rId40"/>
    <p:sldId id="335" r:id="rId41"/>
    <p:sldId id="336" r:id="rId42"/>
    <p:sldId id="337" r:id="rId43"/>
    <p:sldId id="338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265" r:id="rId60"/>
    <p:sldId id="268" r:id="rId61"/>
    <p:sldId id="302" r:id="rId62"/>
    <p:sldId id="277" r:id="rId63"/>
    <p:sldId id="301" r:id="rId64"/>
    <p:sldId id="303" r:id="rId65"/>
    <p:sldId id="300" r:id="rId66"/>
    <p:sldId id="299" r:id="rId67"/>
    <p:sldId id="330" r:id="rId68"/>
    <p:sldId id="328" r:id="rId69"/>
    <p:sldId id="327" r:id="rId70"/>
    <p:sldId id="298" r:id="rId71"/>
    <p:sldId id="325" r:id="rId72"/>
    <p:sldId id="326" r:id="rId73"/>
    <p:sldId id="329" r:id="rId74"/>
    <p:sldId id="331" r:id="rId75"/>
    <p:sldId id="365" r:id="rId76"/>
    <p:sldId id="368" r:id="rId77"/>
    <p:sldId id="369" r:id="rId78"/>
    <p:sldId id="364" r:id="rId79"/>
    <p:sldId id="367" r:id="rId80"/>
    <p:sldId id="366" r:id="rId81"/>
    <p:sldId id="363" r:id="rId82"/>
    <p:sldId id="362" r:id="rId83"/>
    <p:sldId id="361" r:id="rId84"/>
    <p:sldId id="332" r:id="rId8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7458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3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771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89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465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97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1241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655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6661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744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175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941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139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1245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99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969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6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9A7899-FBC0-410D-B156-4C1BC618A04D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991769-4B48-4A95-ACBE-E9F6598D1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889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1811863"/>
            <a:ext cx="6192688" cy="1515533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ЭРХИМ БАГША 2018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spc="1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z="4800" spc="1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800" spc="1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z="4800" spc="1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12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image-0-02-05-d30e2e3a80613da4c5332bc7ef6c405576316ad109f0ae770aebeb8a7eb644f8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728"/>
            <a:ext cx="389618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1988840"/>
            <a:ext cx="4320480" cy="257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Будаева </a:t>
            </a:r>
            <a:r>
              <a:rPr lang="ru-RU" b="1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Цыцык</a:t>
            </a:r>
            <a:r>
              <a:rPr lang="ru-RU" b="1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Бадмаевна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42-дохи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дунда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ургуулиин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55600">
              <a:lnSpc>
                <a:spcPts val="252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b="1" spc="1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spc="1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Багша-ажабайдалайм</a:t>
            </a:r>
            <a:r>
              <a:rPr lang="ru-RU" b="1" spc="1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spc="1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мэргэжэл</a:t>
            </a:r>
            <a:r>
              <a:rPr lang="ru-RU" b="1" spc="10" dirty="0"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r>
              <a:rPr lang="ru-RU" b="1" spc="1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Багша-хуби</a:t>
            </a:r>
            <a:r>
              <a:rPr lang="ru-RU" b="1" spc="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spc="1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заяагаар</a:t>
            </a:r>
            <a:r>
              <a:rPr lang="ru-RU" b="1" spc="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spc="1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шэлэгдэ</a:t>
            </a:r>
            <a:r>
              <a:rPr lang="en-US" b="1" spc="1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ru-RU" b="1" spc="1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эн </a:t>
            </a:r>
            <a:r>
              <a:rPr lang="ru-RU" b="1" spc="1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мэргэжэл</a:t>
            </a:r>
            <a:r>
              <a:rPr lang="ru-RU" b="1" spc="1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1050" b="1" spc="1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42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40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80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44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70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901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40" y="476672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80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40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07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79"/>
            <a:ext cx="8064388" cy="53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437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645" y="1232898"/>
            <a:ext cx="2811378" cy="42211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196752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95400">
              <a:lnSpc>
                <a:spcPts val="12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95400">
              <a:lnSpc>
                <a:spcPts val="12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95400">
              <a:lnSpc>
                <a:spcPts val="12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90170">
              <a:lnSpc>
                <a:spcPct val="150000"/>
              </a:lnSpc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Ванзатова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Гэрэлма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Ринчинимбуевна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90170"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Улаан-Үдэ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хотын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32-дохи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дунда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һургуулиин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буряад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хэлэнэй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багша.</a:t>
            </a:r>
          </a:p>
          <a:p>
            <a:pPr indent="90170"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90170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«Багша,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наран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шэнгеэр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дулаа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бадаруулжа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байгаарай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ганса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ухаан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бодолыень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бэшэ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харин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зүрхэ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сэдьхэлыень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эрдэм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бэлигээр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жэгнээрэй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…»   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90170" algn="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Амонашвили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57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48680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07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ina\Desktop\Андрей флэш\ЭБагша2018\123\IMG_1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187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21796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3304" y="1988840"/>
            <a:ext cx="35229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Арьяева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Октябрина Валерьевна</a:t>
            </a:r>
          </a:p>
          <a:p>
            <a:endParaRPr lang="ru-RU" spc="1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8-дахи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дунда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ургуулиин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ургаалаар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дэлхэйн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шэдиие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оръёл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дээрээ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гаргахаб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2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ina\Desktop\Андрей флэш\ЭБагша2018\123\IMG_1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737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CIM\100CANON\IMG_1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586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lina\Desktop\Андрей флэш\ЭБагша2018\123\IMG_1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633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ina\Desktop\Андрей флэш\ЭБагша2018\123\IMG_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903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052736"/>
            <a:ext cx="3552531" cy="38164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1844824"/>
            <a:ext cx="4618086" cy="294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Дашинимаева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Дарима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Цыден-Бальжировна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38-дахи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дунда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pc="1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ургуулиин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2800" b="1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b="1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ургажа</a:t>
            </a:r>
            <a:r>
              <a:rPr lang="ru-RU" b="1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байхадаа</a:t>
            </a:r>
            <a:endParaRPr lang="ru-RU" b="1" spc="1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b="1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уража</a:t>
            </a:r>
            <a:r>
              <a:rPr lang="ru-RU" b="1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байнаш</a:t>
            </a:r>
            <a:r>
              <a:rPr lang="ru-RU" b="1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b="1" spc="1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34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48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806438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55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58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78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914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44" y="548680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25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196752"/>
            <a:ext cx="2745880" cy="41097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844824"/>
            <a:ext cx="4572000" cy="33637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Сангадиева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Ирина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Миндарьяевна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63-дахи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дунда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ургуулиин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Ɵɵ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рынг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ɵ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ɵ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урагшад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тухай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сэдьхэлээ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табиха,тэдэнэйнгээ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баясхаланда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хихэ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буруу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байбалынь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болгохо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минии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уялга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ганса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мэргэжэлни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бэшэ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багша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байха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гээшэ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жаргалтай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ажабайдални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88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79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12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8028384" cy="53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089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ina\Desktop\Андрей флэш\ЭБагша2018\123\IMG_1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  <p:pic>
        <p:nvPicPr>
          <p:cNvPr id="21507" name="Picture 3" descr="C:\Users\Alina\Desktop\Андрей флэш\ЭБагша2018\123\IMG_1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  <p:pic>
        <p:nvPicPr>
          <p:cNvPr id="21508" name="Picture 4" descr="C:\Users\Alina\Desktop\Андрей флэш\ЭБагша2018\123\IMG_1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lina\Desktop\Андрей флэш\ЭБагша2018\123\IMG_1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DCIM\100CANON\IMG_1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lina\Desktop\Андрей флэш\ЭБагша2018\123\IMG_1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CIM\100CANON\IMG_1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E:\ХартаеваДД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0" t="-342" r="-336" b="-595"/>
          <a:stretch>
            <a:fillRect/>
          </a:stretch>
        </p:blipFill>
        <p:spPr bwMode="auto">
          <a:xfrm>
            <a:off x="4932040" y="476672"/>
            <a:ext cx="380325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060848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Хартаева</a:t>
            </a:r>
            <a:r>
              <a:rPr lang="ru-RU" b="1" dirty="0"/>
              <a:t> Дарима </a:t>
            </a:r>
            <a:r>
              <a:rPr lang="ru-RU" b="1" dirty="0" err="1" smtClean="0"/>
              <a:t>Дашидондоковна</a:t>
            </a:r>
            <a:endParaRPr lang="ru-RU" b="1" dirty="0" smtClean="0"/>
          </a:p>
          <a:p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33-дахи </a:t>
            </a:r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гимназиин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багша.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«</a:t>
            </a:r>
            <a:r>
              <a:rPr lang="ru-RU" b="1" dirty="0" err="1" smtClean="0"/>
              <a:t>Ган</a:t>
            </a:r>
            <a:r>
              <a:rPr lang="ru-RU" b="1" dirty="0" smtClean="0"/>
              <a:t> </a:t>
            </a:r>
            <a:r>
              <a:rPr lang="ru-RU" b="1" dirty="0" err="1"/>
              <a:t>гасуурта</a:t>
            </a:r>
            <a:r>
              <a:rPr lang="ru-RU" b="1" dirty="0"/>
              <a:t> </a:t>
            </a:r>
            <a:r>
              <a:rPr lang="ru-RU" b="1" dirty="0" err="1"/>
              <a:t>ядадаггүй</a:t>
            </a:r>
            <a:r>
              <a:rPr lang="ru-RU" b="1" dirty="0"/>
              <a:t>,</a:t>
            </a:r>
          </a:p>
          <a:p>
            <a:r>
              <a:rPr lang="ru-RU" b="1" dirty="0" err="1"/>
              <a:t>Yндэhэ</a:t>
            </a:r>
            <a:r>
              <a:rPr lang="ru-RU" b="1" dirty="0"/>
              <a:t> </a:t>
            </a:r>
            <a:r>
              <a:rPr lang="ru-RU" b="1" dirty="0" err="1"/>
              <a:t>бүхэтэй</a:t>
            </a:r>
            <a:r>
              <a:rPr lang="ru-RU" b="1" dirty="0"/>
              <a:t> </a:t>
            </a:r>
            <a:r>
              <a:rPr lang="ru-RU" b="1" dirty="0" err="1"/>
              <a:t>алтарганадал</a:t>
            </a:r>
            <a:endParaRPr lang="ru-RU" b="1" dirty="0"/>
          </a:p>
          <a:p>
            <a:r>
              <a:rPr lang="ru-RU" b="1" dirty="0" err="1"/>
              <a:t>Газар</a:t>
            </a:r>
            <a:r>
              <a:rPr lang="ru-RU" b="1" dirty="0"/>
              <a:t> </a:t>
            </a:r>
            <a:r>
              <a:rPr lang="ru-RU" b="1" dirty="0" err="1"/>
              <a:t>дэлхэйдэ</a:t>
            </a:r>
            <a:r>
              <a:rPr lang="ru-RU" b="1" dirty="0"/>
              <a:t> </a:t>
            </a:r>
            <a:r>
              <a:rPr lang="ru-RU" b="1" dirty="0" err="1"/>
              <a:t>гансахан</a:t>
            </a:r>
            <a:endParaRPr lang="ru-RU" b="1" dirty="0"/>
          </a:p>
          <a:p>
            <a:r>
              <a:rPr lang="ru-RU" b="1" dirty="0" err="1"/>
              <a:t>Yндэhэн</a:t>
            </a:r>
            <a:r>
              <a:rPr lang="ru-RU" b="1" dirty="0"/>
              <a:t> </a:t>
            </a:r>
            <a:r>
              <a:rPr lang="ru-RU" b="1" dirty="0" err="1"/>
              <a:t>хэлэеэ</a:t>
            </a:r>
            <a:r>
              <a:rPr lang="ru-RU" b="1" dirty="0"/>
              <a:t> </a:t>
            </a:r>
            <a:r>
              <a:rPr lang="ru-RU" b="1" dirty="0" err="1"/>
              <a:t>мандуулаял</a:t>
            </a:r>
            <a:r>
              <a:rPr lang="ru-RU" b="1" dirty="0" smtClean="0"/>
              <a:t>!»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204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48679"/>
            <a:ext cx="7992380" cy="532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332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ina\Desktop\Андрей флэш\ЭБагша2018\123\IMG_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73516" cy="53823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ina\Desktop\Андрей флэш\ЭБагша2018\123\IMG_1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1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426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00CANON\IMG_1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664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lina\Desktop\Андрей флэш\ЭБагша2018\123\IMG_1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607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lina\Desktop\Андрей флэш\ЭБагша2018\123\IMG_1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224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967564"/>
            <a:ext cx="2718048" cy="4077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0120" y="2060848"/>
            <a:ext cx="4572000" cy="275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endParaRPr lang="ru-RU" sz="1100" b="1" dirty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Цыбенова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Арюна Баировна</a:t>
            </a:r>
          </a:p>
          <a:p>
            <a:pPr>
              <a:spcAft>
                <a:spcPts val="750"/>
              </a:spcAft>
            </a:pP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2-дохи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дунда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ургуулиин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</a:t>
            </a:r>
            <a:r>
              <a:rPr lang="ru-RU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750"/>
              </a:spcAft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Дуулим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Буряадайнгаа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Һайханиие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750"/>
              </a:spcAft>
            </a:pP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уулан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магтан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жабхалантайб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>
              <a:spcAft>
                <a:spcPts val="750"/>
              </a:spcAft>
            </a:pPr>
            <a:r>
              <a:rPr lang="ru-RU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жаргалтайб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00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40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62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548680"/>
            <a:ext cx="7920372" cy="5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555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C:\Users\Alina\Desktop\Андрей флэш\ЭБагша2018\123\IMG_1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6858000" cy="4572000"/>
          </a:xfrm>
          <a:prstGeom prst="rect">
            <a:avLst/>
          </a:prstGeom>
          <a:noFill/>
        </p:spPr>
      </p:pic>
      <p:pic>
        <p:nvPicPr>
          <p:cNvPr id="16393" name="Picture 9" descr="C:\Users\Alina\Desktop\Андрей флэш\ЭБагша2018\123\IMG_1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48680"/>
            <a:ext cx="6858000" cy="4572000"/>
          </a:xfrm>
          <a:prstGeom prst="rect">
            <a:avLst/>
          </a:prstGeom>
          <a:noFill/>
        </p:spPr>
      </p:pic>
      <p:pic>
        <p:nvPicPr>
          <p:cNvPr id="16394" name="Picture 10" descr="C:\Users\Alina\Desktop\Андрей флэш\ЭБагша2018\123\IMG_1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48680"/>
            <a:ext cx="6858000" cy="4572000"/>
          </a:xfrm>
          <a:prstGeom prst="rect">
            <a:avLst/>
          </a:prstGeom>
          <a:noFill/>
        </p:spPr>
      </p:pic>
      <p:pic>
        <p:nvPicPr>
          <p:cNvPr id="16395" name="Picture 11" descr="C:\Users\Alina\Desktop\Андрей флэш\ЭБагша2018\123\IMG_14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48680"/>
            <a:ext cx="6858000" cy="4572000"/>
          </a:xfrm>
          <a:prstGeom prst="rect">
            <a:avLst/>
          </a:prstGeom>
          <a:noFill/>
        </p:spPr>
      </p:pic>
      <p:pic>
        <p:nvPicPr>
          <p:cNvPr id="16396" name="Picture 12" descr="C:\Users\Alina\Desktop\Андрей флэш\ЭБагша2018\123\IMG_1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548680"/>
            <a:ext cx="6858000" cy="4572000"/>
          </a:xfrm>
          <a:prstGeom prst="rect">
            <a:avLst/>
          </a:prstGeom>
          <a:noFill/>
        </p:spPr>
      </p:pic>
      <p:pic>
        <p:nvPicPr>
          <p:cNvPr id="16397" name="Picture 13" descr="C:\Users\Alina\Desktop\Андрей флэш\ЭБагша2018\123\IMG_14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548680"/>
            <a:ext cx="6858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198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ina\Desktop\Андрей флэш\ЭБагша2018\123\IMG_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248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lina\Desktop\Андрей флэш\ЭБагша2018\123\IMG_1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257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Alina\Desktop\Андрей флэш\ЭБагша2018\123\IMG_1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lina\Desktop\Андрей флэш\ЭБагша2018\123\IMG_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21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ina\Desktop\Андрей флэш\ЭБагша2018\123\IMG_1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88" y="548680"/>
            <a:ext cx="8100900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8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628800"/>
            <a:ext cx="4572000" cy="3020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Цыбенова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Эржена Баировна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хотын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49-дэхи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дунда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ургуулиин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буряад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хэлэнэй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багша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Эрдэмэй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дээжые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шэлэн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абабаб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Эдир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ʏʏ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гэдые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урган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ябахаб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6873" y="548680"/>
            <a:ext cx="34575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079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79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39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ina\Desktop\Андрей флэш\ЭБагша2018\123\IMG_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781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lina\Desktop\Андрей флэш\ЭБагша2018\123\IMG_1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179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CIM\100CANON\IMG_1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895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lina\Desktop\Андрей флэш\ЭБагша2018\123\IMG_1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414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CIM\100CANON\IMG_1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707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412776"/>
            <a:ext cx="4572000" cy="40472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295400">
              <a:lnSpc>
                <a:spcPts val="12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95400">
              <a:lnSpc>
                <a:spcPts val="12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95400">
              <a:lnSpc>
                <a:spcPts val="12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90170">
              <a:lnSpc>
                <a:spcPct val="150000"/>
              </a:lnSpc>
            </a:pP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Цыжипхенова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Арюна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Рабдановна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90170"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Улаан-Үдэ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хотын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29-дэхи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Буряад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гимназиин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буряад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хэлэнэй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багша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90170"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/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Сагай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хурдан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ʏ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йдэл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Саашань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бодожо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ʏ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зэхэдэ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хизаарг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ʏ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нзэгы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Заяанай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ʏ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нхэ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далайлши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/>
          </a:p>
          <a:p>
            <a:pPr indent="90170"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125"/>
          <a:stretch/>
        </p:blipFill>
        <p:spPr>
          <a:xfrm>
            <a:off x="4644008" y="980728"/>
            <a:ext cx="384752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32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Alina\Desktop\Андрей флэш\ЭБагша2018\123\IMG_1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37512" cy="53583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44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55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CIM\100CANON\IMG_1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ina\Desktop\Андрей флэш\ЭБагша2018\123\IMG_1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965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lina\Desktop\Андрей флэш\ЭБагша2018\123\IMG_1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CIM\100CANON\IMG_1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CIM\100CANON\IMG_1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lina\Desktop\Андрей флэш\ЭБагша2018\123\IMG_1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378" y="3201734"/>
            <a:ext cx="4121319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865" y="393422"/>
            <a:ext cx="4212468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529" y="3201734"/>
            <a:ext cx="4212804" cy="2808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072" y="404664"/>
            <a:ext cx="4104457" cy="27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3268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824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532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20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lina\Desktop\Андрей флэш\ЭБагша2018\123\IMG_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109520" cy="54063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44" y="548680"/>
            <a:ext cx="8100900" cy="540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40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90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8099884" cy="53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924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040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887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4243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DCIM\100CANON\IMG_1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DCIM\100CANON\IMG_1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785" y="476672"/>
            <a:ext cx="8208911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DCIM\100CANON\IMG_1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E:\DCIM\100CANON\IMG_1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CIM\100CANON\IMG_1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lina\Desktop\Андрей флэш\ЭБагша2018\123\IMG_1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DCIM\100CANON\IMG_1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E:\DCIM\100CANON\IMG_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E:\DCIM\100CANON\IMG_1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0CANON\IMG_1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94546"/>
            <a:ext cx="77768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mn-MN" sz="3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Буян </a:t>
            </a: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ехэтэй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Булаг ажал бурьялуулжа,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Урин сэдьхэлээ үхибүүдтээ зорюулжа, 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Һаруул зоригоо һаба дүүрэн салгидуулыт даа</a:t>
            </a:r>
            <a:r>
              <a:rPr lang="mn-MN" sz="3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3501008"/>
            <a:ext cx="58326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Ажабайдалтнай ажана,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Ажал хэрэгтнай урагшатай,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Һанал бодолтнай арюухан,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mn-MN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Харгы замтнай сагаахан байг лэ!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2947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ina\Desktop\Андрей флэш\ЭБагша2018\123\IMG_1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79"/>
            <a:ext cx="8082136" cy="53880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352</TotalTime>
  <Words>252</Words>
  <Application>Microsoft Office PowerPoint</Application>
  <PresentationFormat>Экран (4:3)</PresentationFormat>
  <Paragraphs>67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Натуральные материалы</vt:lpstr>
      <vt:lpstr>ЭРХИМ БАГША 2018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Alina</cp:lastModifiedBy>
  <cp:revision>38</cp:revision>
  <cp:lastPrinted>2018-11-14T08:24:52Z</cp:lastPrinted>
  <dcterms:created xsi:type="dcterms:W3CDTF">2018-11-13T09:24:50Z</dcterms:created>
  <dcterms:modified xsi:type="dcterms:W3CDTF">2018-11-15T23:07:51Z</dcterms:modified>
</cp:coreProperties>
</file>