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75" r:id="rId4"/>
    <p:sldId id="278" r:id="rId5"/>
    <p:sldId id="279" r:id="rId6"/>
    <p:sldId id="280" r:id="rId7"/>
    <p:sldId id="281" r:id="rId8"/>
    <p:sldId id="282" r:id="rId9"/>
    <p:sldId id="283" r:id="rId10"/>
    <p:sldId id="259" r:id="rId11"/>
    <p:sldId id="322" r:id="rId12"/>
    <p:sldId id="319" r:id="rId13"/>
    <p:sldId id="321" r:id="rId14"/>
    <p:sldId id="324" r:id="rId15"/>
    <p:sldId id="320" r:id="rId16"/>
    <p:sldId id="274" r:id="rId17"/>
    <p:sldId id="346" r:id="rId18"/>
    <p:sldId id="347" r:id="rId19"/>
    <p:sldId id="348" r:id="rId20"/>
    <p:sldId id="349" r:id="rId21"/>
    <p:sldId id="350" r:id="rId22"/>
    <p:sldId id="351" r:id="rId23"/>
    <p:sldId id="352" r:id="rId24"/>
    <p:sldId id="261" r:id="rId25"/>
    <p:sldId id="316" r:id="rId26"/>
    <p:sldId id="272" r:id="rId27"/>
    <p:sldId id="315" r:id="rId28"/>
    <p:sldId id="314" r:id="rId29"/>
    <p:sldId id="317" r:id="rId30"/>
    <p:sldId id="263" r:id="rId31"/>
    <p:sldId id="318" r:id="rId32"/>
    <p:sldId id="271" r:id="rId33"/>
    <p:sldId id="311" r:id="rId34"/>
    <p:sldId id="310" r:id="rId35"/>
    <p:sldId id="313" r:id="rId36"/>
    <p:sldId id="309" r:id="rId37"/>
    <p:sldId id="312" r:id="rId38"/>
    <p:sldId id="333" r:id="rId39"/>
    <p:sldId id="334" r:id="rId40"/>
    <p:sldId id="335" r:id="rId41"/>
    <p:sldId id="336" r:id="rId42"/>
    <p:sldId id="337" r:id="rId43"/>
    <p:sldId id="338" r:id="rId44"/>
    <p:sldId id="353" r:id="rId45"/>
    <p:sldId id="354" r:id="rId46"/>
    <p:sldId id="355" r:id="rId47"/>
    <p:sldId id="356" r:id="rId48"/>
    <p:sldId id="357" r:id="rId49"/>
    <p:sldId id="358" r:id="rId50"/>
    <p:sldId id="359" r:id="rId51"/>
    <p:sldId id="360" r:id="rId52"/>
    <p:sldId id="339" r:id="rId53"/>
    <p:sldId id="340" r:id="rId54"/>
    <p:sldId id="341" r:id="rId55"/>
    <p:sldId id="342" r:id="rId56"/>
    <p:sldId id="343" r:id="rId57"/>
    <p:sldId id="344" r:id="rId58"/>
    <p:sldId id="345" r:id="rId59"/>
    <p:sldId id="265" r:id="rId60"/>
    <p:sldId id="268" r:id="rId61"/>
    <p:sldId id="302" r:id="rId62"/>
    <p:sldId id="277" r:id="rId63"/>
    <p:sldId id="301" r:id="rId64"/>
    <p:sldId id="303" r:id="rId65"/>
    <p:sldId id="300" r:id="rId66"/>
    <p:sldId id="299" r:id="rId67"/>
    <p:sldId id="330" r:id="rId68"/>
    <p:sldId id="328" r:id="rId69"/>
    <p:sldId id="327" r:id="rId70"/>
    <p:sldId id="298" r:id="rId71"/>
    <p:sldId id="325" r:id="rId72"/>
    <p:sldId id="326" r:id="rId73"/>
    <p:sldId id="329" r:id="rId74"/>
    <p:sldId id="331" r:id="rId75"/>
    <p:sldId id="365" r:id="rId76"/>
    <p:sldId id="368" r:id="rId77"/>
    <p:sldId id="369" r:id="rId78"/>
    <p:sldId id="364" r:id="rId79"/>
    <p:sldId id="367" r:id="rId80"/>
    <p:sldId id="366" r:id="rId81"/>
    <p:sldId id="363" r:id="rId82"/>
    <p:sldId id="362" r:id="rId83"/>
    <p:sldId id="361" r:id="rId84"/>
    <p:sldId id="332" r:id="rId8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28" autoAdjust="0"/>
    <p:restoredTop sz="94660"/>
  </p:normalViewPr>
  <p:slideViewPr>
    <p:cSldViewPr>
      <p:cViewPr varScale="1">
        <p:scale>
          <a:sx n="68" d="100"/>
          <a:sy n="6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74580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935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1771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689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7465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9702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91241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46554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66619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7447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31751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9415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21392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12457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3998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99698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467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9A7899-FBC0-410D-B156-4C1BC618A04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2991769-4B48-4A95-ACBE-E9F6598D1D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8894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75656" y="1811863"/>
            <a:ext cx="6192688" cy="1515533"/>
          </a:xfrm>
        </p:spPr>
        <p:txBody>
          <a:bodyPr/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ЭРХИМ БАГША 2018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spc="1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Улаан</a:t>
            </a:r>
            <a:r>
              <a:rPr lang="ru-RU" sz="4800" spc="1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4800" spc="1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z="4800" spc="1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дэ</a:t>
            </a:r>
            <a:endParaRPr lang="ru-RU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5127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image-0-02-05-d30e2e3a80613da4c5332bc7ef6c405576316ad109f0ae770aebeb8a7eb644f8-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980728"/>
            <a:ext cx="3896186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99592" y="1988840"/>
            <a:ext cx="4320480" cy="2574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Будаева </a:t>
            </a:r>
            <a:r>
              <a:rPr lang="ru-RU" b="1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Цыцык</a:t>
            </a:r>
            <a:r>
              <a:rPr lang="ru-RU" b="1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b="1" spc="1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Бадмаевна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Улаан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дэ</a:t>
            </a:r>
            <a:r>
              <a:rPr lang="ru-RU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хотын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42-дохи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дунда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pc="1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ургуулиин</a:t>
            </a:r>
            <a:r>
              <a:rPr lang="ru-RU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буряад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хэлэнэй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багша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55600">
              <a:lnSpc>
                <a:spcPts val="2520"/>
              </a:lnSpc>
              <a:spcBef>
                <a:spcPts val="2400"/>
              </a:spcBef>
              <a:spcAft>
                <a:spcPts val="0"/>
              </a:spcAft>
            </a:pPr>
            <a:r>
              <a:rPr lang="ru-RU" b="1" spc="1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b="1" spc="1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Багша-ажабайдалайм</a:t>
            </a:r>
            <a:r>
              <a:rPr lang="ru-RU" b="1" spc="1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spc="1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мэргэжэл</a:t>
            </a:r>
            <a:r>
              <a:rPr lang="ru-RU" b="1" spc="10" dirty="0">
                <a:latin typeface="Times New Roman" panose="02020603050405020304" pitchFamily="18" charset="0"/>
                <a:ea typeface="Calibri" panose="020F0502020204030204" pitchFamily="34" charset="0"/>
              </a:rPr>
              <a:t>.  </a:t>
            </a:r>
            <a:r>
              <a:rPr lang="ru-RU" b="1" spc="1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Багша-хуби</a:t>
            </a:r>
            <a:r>
              <a:rPr lang="ru-RU" b="1" spc="1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spc="1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заяагаар</a:t>
            </a:r>
            <a:r>
              <a:rPr lang="ru-RU" b="1" spc="1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spc="1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шэлэгдэ</a:t>
            </a:r>
            <a:r>
              <a:rPr lang="en-US" b="1" spc="1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ru-RU" b="1" spc="1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эн </a:t>
            </a:r>
            <a:r>
              <a:rPr lang="ru-RU" b="1" spc="1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мэргэжэл</a:t>
            </a:r>
            <a:r>
              <a:rPr lang="ru-RU" b="1" spc="1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endParaRPr lang="ru-RU" sz="1050" b="1" spc="1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4423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040" y="548680"/>
            <a:ext cx="81009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3809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044" y="548680"/>
            <a:ext cx="81009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1709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548680"/>
            <a:ext cx="81009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9016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040" y="476672"/>
            <a:ext cx="81009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6800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040" y="548680"/>
            <a:ext cx="81009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1071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548679"/>
            <a:ext cx="8064388" cy="537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4373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76645" y="1232898"/>
            <a:ext cx="2811378" cy="422118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1600" y="1196752"/>
            <a:ext cx="4572000" cy="429348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-1295400">
              <a:lnSpc>
                <a:spcPts val="1200"/>
              </a:lnSpc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1295400">
              <a:lnSpc>
                <a:spcPts val="1200"/>
              </a:lnSpc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1295400">
              <a:lnSpc>
                <a:spcPts val="1200"/>
              </a:lnSpc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90170">
              <a:lnSpc>
                <a:spcPct val="150000"/>
              </a:lnSpc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Ванзатова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Гэрэлма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Ринчинимбуевна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90170">
              <a:lnSpc>
                <a:spcPct val="150000"/>
              </a:lnSpc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Улаан-Үдэ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хотын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32-дохи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дунда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һургуулиин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буряад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хэлэнэй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багша.</a:t>
            </a:r>
          </a:p>
          <a:p>
            <a:pPr indent="90170">
              <a:lnSpc>
                <a:spcPct val="150000"/>
              </a:lnSpc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90170"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«Багша,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наран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шэнгеэр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дулаа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бадаруулжа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байгаарай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ганса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ухаан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бодолыень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бэшэ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харин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зүрхэ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сэдьхэлыень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эрдэм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бэлигээр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жэгнээрэй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…»   </a:t>
            </a: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90170" algn="r">
              <a:lnSpc>
                <a:spcPct val="150000"/>
              </a:lnSpc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Амонашвили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1574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548680"/>
            <a:ext cx="7992888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2073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lina\Desktop\Андрей флэш\ЭБагша2018\123\IMG_14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31872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48680"/>
            <a:ext cx="4217965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33304" y="1988840"/>
            <a:ext cx="352298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Арьяева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Октябрина Валерьевна</a:t>
            </a:r>
          </a:p>
          <a:p>
            <a:endParaRPr lang="ru-RU" spc="1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pc="1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Улаан</a:t>
            </a:r>
            <a:r>
              <a:rPr lang="ru-RU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дэ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хотын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8-дахи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дунда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pc="1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ургуулиин</a:t>
            </a:r>
            <a:r>
              <a:rPr lang="ru-RU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буряад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хэлэнэй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багша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ургаалаар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дэлхэйн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шэдиие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оръёл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дээрээ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гаргахаб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829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lina\Desktop\Андрей флэш\ЭБагша2018\123\IMG_14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57376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DCIM\100CANON\IMG_14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55860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Alina\Desktop\Андрей флэш\ЭБагша2018\123\IMG_14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76331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ina\Desktop\Андрей флэш\ЭБагша2018\123\IMG_14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99035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1052736"/>
            <a:ext cx="3552531" cy="38164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27584" y="1844824"/>
            <a:ext cx="4618086" cy="2941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Дашинимаева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Дарима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Цыден-Бальжировна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Улаан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дэ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хотын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38-дахи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дунда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pc="1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pc="1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ургуулиин</a:t>
            </a:r>
            <a:r>
              <a:rPr lang="ru-RU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буряад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хэлэнэй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багша</a:t>
            </a:r>
            <a:r>
              <a:rPr lang="ru-RU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en-US" sz="2800" b="1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b="1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ургажа</a:t>
            </a:r>
            <a:r>
              <a:rPr lang="ru-RU" b="1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байхадаа</a:t>
            </a:r>
            <a:endParaRPr lang="ru-RU" b="1" spc="1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b="1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уража</a:t>
            </a:r>
            <a:r>
              <a:rPr lang="ru-RU" b="1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байнаш</a:t>
            </a:r>
            <a:r>
              <a:rPr lang="ru-RU" b="1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!»</a:t>
            </a:r>
            <a:endParaRPr lang="ru-RU" b="1" spc="1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8345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0482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548680"/>
            <a:ext cx="8064388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9558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0589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7788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9149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044" y="548680"/>
            <a:ext cx="7992888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0257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2120" y="1196752"/>
            <a:ext cx="2745880" cy="41097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1600" y="1844824"/>
            <a:ext cx="4572000" cy="33637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Сангадиева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Ирина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Миндарьяевна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Улаан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дэ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хотын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63-дахи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дунда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ургуулиин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буряад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хэлэнэй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багша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Ɵɵ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рынг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ɵ</a:t>
            </a:r>
            <a:r>
              <a:rPr lang="en-US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ɵ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урагшад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тухай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сэдьхэлээ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табиха,тэдэнэйнгээ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баяр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баясхаланда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</a:t>
            </a:r>
            <a:r>
              <a:rPr lang="en-US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хихэ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буруу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байбалынь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en-US" sz="1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болгохо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минии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уялга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Багша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ганса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мэргэжэлни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бэшэ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багша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байха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гээшэ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жаргалтай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ажабайдални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!»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0882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548679"/>
            <a:ext cx="8064896" cy="537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8121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548680"/>
            <a:ext cx="8028384" cy="535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0897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Alina\Desktop\Андрей флэш\ЭБагша2018\123\IMG_13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  <p:pic>
        <p:nvPicPr>
          <p:cNvPr id="21507" name="Picture 3" descr="C:\Users\Alina\Desktop\Андрей флэш\ЭБагша2018\123\IMG_13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  <p:pic>
        <p:nvPicPr>
          <p:cNvPr id="21508" name="Picture 4" descr="C:\Users\Alina\Desktop\Андрей флэш\ЭБагша2018\123\IMG_13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Alina\Desktop\Андрей флэш\ЭБагша2018\123\IMG_13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143000"/>
            <a:ext cx="6858000" cy="4572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E:\DCIM\100CANON\IMG_13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Alina\Desktop\Андрей флэш\ЭБагша2018\123\IMG_13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E:\DCIM\100CANON\IMG_13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E:\ХартаеваДД.jp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40" t="-342" r="-336" b="-595"/>
          <a:stretch>
            <a:fillRect/>
          </a:stretch>
        </p:blipFill>
        <p:spPr bwMode="auto">
          <a:xfrm>
            <a:off x="4932040" y="476672"/>
            <a:ext cx="3803253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2060848"/>
            <a:ext cx="50405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Хартаева</a:t>
            </a:r>
            <a:r>
              <a:rPr lang="ru-RU" b="1" dirty="0"/>
              <a:t> Дарима </a:t>
            </a:r>
            <a:r>
              <a:rPr lang="ru-RU" b="1" dirty="0" err="1" smtClean="0"/>
              <a:t>Дашидондоковна</a:t>
            </a:r>
            <a:endParaRPr lang="ru-RU" b="1" dirty="0" smtClean="0"/>
          </a:p>
          <a:p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Улаан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дэ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хотын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33-дахи </a:t>
            </a:r>
            <a:r>
              <a:rPr lang="ru-RU" spc="1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гимназиин</a:t>
            </a:r>
            <a:r>
              <a:rPr lang="ru-RU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pc="1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буряад</a:t>
            </a:r>
            <a:r>
              <a:rPr lang="ru-RU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хэлэнэй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багша.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b="1" dirty="0" smtClean="0"/>
              <a:t>«</a:t>
            </a:r>
            <a:r>
              <a:rPr lang="ru-RU" b="1" dirty="0" err="1" smtClean="0"/>
              <a:t>Ган</a:t>
            </a:r>
            <a:r>
              <a:rPr lang="ru-RU" b="1" dirty="0" smtClean="0"/>
              <a:t> </a:t>
            </a:r>
            <a:r>
              <a:rPr lang="ru-RU" b="1" dirty="0" err="1"/>
              <a:t>гасуурта</a:t>
            </a:r>
            <a:r>
              <a:rPr lang="ru-RU" b="1" dirty="0"/>
              <a:t> </a:t>
            </a:r>
            <a:r>
              <a:rPr lang="ru-RU" b="1" dirty="0" err="1"/>
              <a:t>ядадаггүй</a:t>
            </a:r>
            <a:r>
              <a:rPr lang="ru-RU" b="1" dirty="0"/>
              <a:t>,</a:t>
            </a:r>
          </a:p>
          <a:p>
            <a:r>
              <a:rPr lang="ru-RU" b="1" dirty="0" err="1"/>
              <a:t>Yндэhэ</a:t>
            </a:r>
            <a:r>
              <a:rPr lang="ru-RU" b="1" dirty="0"/>
              <a:t> </a:t>
            </a:r>
            <a:r>
              <a:rPr lang="ru-RU" b="1" dirty="0" err="1"/>
              <a:t>бүхэтэй</a:t>
            </a:r>
            <a:r>
              <a:rPr lang="ru-RU" b="1" dirty="0"/>
              <a:t> </a:t>
            </a:r>
            <a:r>
              <a:rPr lang="ru-RU" b="1" dirty="0" err="1"/>
              <a:t>алтарганадал</a:t>
            </a:r>
            <a:endParaRPr lang="ru-RU" b="1" dirty="0"/>
          </a:p>
          <a:p>
            <a:r>
              <a:rPr lang="ru-RU" b="1" dirty="0" err="1"/>
              <a:t>Газар</a:t>
            </a:r>
            <a:r>
              <a:rPr lang="ru-RU" b="1" dirty="0"/>
              <a:t> </a:t>
            </a:r>
            <a:r>
              <a:rPr lang="ru-RU" b="1" dirty="0" err="1"/>
              <a:t>дэлхэйдэ</a:t>
            </a:r>
            <a:r>
              <a:rPr lang="ru-RU" b="1" dirty="0"/>
              <a:t> </a:t>
            </a:r>
            <a:r>
              <a:rPr lang="ru-RU" b="1" dirty="0" err="1"/>
              <a:t>гансахан</a:t>
            </a:r>
            <a:endParaRPr lang="ru-RU" b="1" dirty="0"/>
          </a:p>
          <a:p>
            <a:r>
              <a:rPr lang="ru-RU" b="1" dirty="0" err="1"/>
              <a:t>Yндэhэн</a:t>
            </a:r>
            <a:r>
              <a:rPr lang="ru-RU" b="1" dirty="0"/>
              <a:t> </a:t>
            </a:r>
            <a:r>
              <a:rPr lang="ru-RU" b="1" dirty="0" err="1"/>
              <a:t>хэлэеэ</a:t>
            </a:r>
            <a:r>
              <a:rPr lang="ru-RU" b="1" dirty="0"/>
              <a:t> </a:t>
            </a:r>
            <a:r>
              <a:rPr lang="ru-RU" b="1" dirty="0" err="1"/>
              <a:t>мандуулаял</a:t>
            </a:r>
            <a:r>
              <a:rPr lang="ru-RU" b="1" dirty="0" smtClean="0"/>
              <a:t>!»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22047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548679"/>
            <a:ext cx="7992380" cy="532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3323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ina\Desktop\Андрей флэш\ЭБагша2018\123\IMG_15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8073516" cy="538234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lina\Desktop\Андрей флэш\ЭБагша2018\123\IMG_14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1"/>
            <a:ext cx="8082136" cy="5388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54262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DCIM\100CANON\IMG_13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86648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Alina\Desktop\Андрей флэш\ЭБагша2018\123\IMG_13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8082136" cy="5388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46077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Alina\Desktop\Андрей флэш\ЭБагша2018\123\IMG_14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8082136" cy="5388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02242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2120" y="967564"/>
            <a:ext cx="2718048" cy="40770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80120" y="2060848"/>
            <a:ext cx="4572000" cy="27546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750"/>
              </a:spcAft>
            </a:pPr>
            <a:endParaRPr lang="ru-RU" sz="1100" b="1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b="1" dirty="0" err="1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Цыбенова</a:t>
            </a: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Арюна Баировна</a:t>
            </a:r>
          </a:p>
          <a:p>
            <a:pPr>
              <a:spcAft>
                <a:spcPts val="750"/>
              </a:spcAft>
            </a:pP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Улаан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дэ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хотын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2-дохи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дунда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ургуулиин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буряад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хэлэнэй</a:t>
            </a: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1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багша</a:t>
            </a:r>
            <a:r>
              <a:rPr lang="ru-RU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750"/>
              </a:spcAft>
            </a:pP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Дуулим</a:t>
            </a: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Буряадайнгаа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b="1" dirty="0" err="1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Һайханиие</a:t>
            </a: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Aft>
                <a:spcPts val="750"/>
              </a:spcAft>
            </a:pP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</a:t>
            </a:r>
            <a:r>
              <a:rPr lang="ru-RU" b="1" dirty="0" err="1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уулан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b="1" dirty="0" err="1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магтан</a:t>
            </a: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b="1" dirty="0" err="1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жабхалантайб</a:t>
            </a: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>
              <a:spcAft>
                <a:spcPts val="750"/>
              </a:spcAft>
            </a:pPr>
            <a:r>
              <a:rPr lang="ru-RU" b="1" dirty="0" err="1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жаргалтайб</a:t>
            </a: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!»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6002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040" y="548680"/>
            <a:ext cx="81009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6624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548680"/>
            <a:ext cx="7920372" cy="528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559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 descr="C:\Users\Alina\Desktop\Андрей флэш\ЭБагша2018\123\IMG_14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548680"/>
            <a:ext cx="6858000" cy="4572000"/>
          </a:xfrm>
          <a:prstGeom prst="rect">
            <a:avLst/>
          </a:prstGeom>
          <a:noFill/>
        </p:spPr>
      </p:pic>
      <p:pic>
        <p:nvPicPr>
          <p:cNvPr id="16393" name="Picture 9" descr="C:\Users\Alina\Desktop\Андрей флэш\ЭБагша2018\123\IMG_14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548680"/>
            <a:ext cx="6858000" cy="4572000"/>
          </a:xfrm>
          <a:prstGeom prst="rect">
            <a:avLst/>
          </a:prstGeom>
          <a:noFill/>
        </p:spPr>
      </p:pic>
      <p:pic>
        <p:nvPicPr>
          <p:cNvPr id="16394" name="Picture 10" descr="C:\Users\Alina\Desktop\Андрей флэш\ЭБагша2018\123\IMG_14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548680"/>
            <a:ext cx="6858000" cy="4572000"/>
          </a:xfrm>
          <a:prstGeom prst="rect">
            <a:avLst/>
          </a:prstGeom>
          <a:noFill/>
        </p:spPr>
      </p:pic>
      <p:pic>
        <p:nvPicPr>
          <p:cNvPr id="16395" name="Picture 11" descr="C:\Users\Alina\Desktop\Андрей флэш\ЭБагша2018\123\IMG_14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548680"/>
            <a:ext cx="6858000" cy="4572000"/>
          </a:xfrm>
          <a:prstGeom prst="rect">
            <a:avLst/>
          </a:prstGeom>
          <a:noFill/>
        </p:spPr>
      </p:pic>
      <p:pic>
        <p:nvPicPr>
          <p:cNvPr id="16396" name="Picture 12" descr="C:\Users\Alina\Desktop\Андрей флэш\ЭБагша2018\123\IMG_147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63688" y="548680"/>
            <a:ext cx="6858000" cy="4572000"/>
          </a:xfrm>
          <a:prstGeom prst="rect">
            <a:avLst/>
          </a:prstGeom>
          <a:noFill/>
        </p:spPr>
      </p:pic>
      <p:pic>
        <p:nvPicPr>
          <p:cNvPr id="16397" name="Picture 13" descr="C:\Users\Alina\Desktop\Андрей флэш\ЭБагша2018\123\IMG_148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688" y="548680"/>
            <a:ext cx="6858000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11980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lina\Desktop\Андрей флэш\ЭБагша2018\123\IMG_14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02482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lina\Desktop\Андрей флэш\ЭБагша2018\123\IMG_14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72573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C:\Users\Alina\Desktop\Андрей флэш\ЭБагша2018\123\IMG_15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Alina\Desktop\Андрей флэш\ЭБагша2018\123\IMG_14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42173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Alina\Desktop\Андрей флэш\ЭБагша2018\123\IMG_14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788" y="548680"/>
            <a:ext cx="8100900" cy="540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9809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628800"/>
            <a:ext cx="4572000" cy="302082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Цыбенова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Эржена Баировна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Улаан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дэ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хотын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49-дэхи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дунда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ургуулиин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буряад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хэлэнэй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багша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Эрдэмэй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дээжые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шэлэн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абабаб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Эдир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</a:t>
            </a:r>
            <a:r>
              <a:rPr lang="en-US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ʏʏ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гэдые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урган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ябахаб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imag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6873" y="548680"/>
            <a:ext cx="3457575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20794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548679"/>
            <a:ext cx="8064896" cy="537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7397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lina\Desktop\Андрей флэш\ЭБагша2018\123\IMG_14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37810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lina\Desktop\Андрей флэш\ЭБагша2018\123\IMG_14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21794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DCIM\100CANON\IMG_14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88950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Alina\Desktop\Андрей флэш\ЭБагша2018\123\IMG_14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4148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DCIM\100CANON\IMG_14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67070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1412776"/>
            <a:ext cx="4572000" cy="404726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-1295400">
              <a:lnSpc>
                <a:spcPts val="1200"/>
              </a:lnSpc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1295400">
              <a:lnSpc>
                <a:spcPts val="1200"/>
              </a:lnSpc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1295400">
              <a:lnSpc>
                <a:spcPts val="1200"/>
              </a:lnSpc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90170">
              <a:lnSpc>
                <a:spcPct val="150000"/>
              </a:lnSpc>
            </a:pPr>
            <a:r>
              <a:rPr lang="ru-RU" sz="16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Цыжипхенова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Арюна </a:t>
            </a:r>
            <a:r>
              <a:rPr lang="ru-RU" sz="16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Рабдановна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90170">
              <a:lnSpc>
                <a:spcPct val="150000"/>
              </a:lnSpc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Улаан-Үдэ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хотын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29-дэхи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Буряад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гимназиин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буряад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хэлэнэй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багша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90170">
              <a:lnSpc>
                <a:spcPct val="150000"/>
              </a:lnSpc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 smtClean="0"/>
              <a:t>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Сагай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хурдан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г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ʏ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йдэл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Саашань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бодожо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ʏ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зэхэдэ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хизаарг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г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ʏ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нзэгы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Заяанай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ʏ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нхэ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далайлши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/>
          </a:p>
          <a:p>
            <a:pPr indent="90170">
              <a:lnSpc>
                <a:spcPct val="150000"/>
              </a:lnSpc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125"/>
          <a:stretch/>
        </p:blipFill>
        <p:spPr>
          <a:xfrm>
            <a:off x="4644008" y="980728"/>
            <a:ext cx="3847529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6321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:\Users\Alina\Desktop\Андрей флэш\ЭБагша2018\123\IMG_15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37512" cy="535834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044" y="548680"/>
            <a:ext cx="81009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7552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DCIM\100CANON\IMG_14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lina\Desktop\Андрей флэш\ЭБагша2018\123\IMG_14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79651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lina\Desktop\Андрей флэш\ЭБагша2018\123\IMG_14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:\DCIM\100CANON\IMG_14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:\DCIM\100CANON\IMG_14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143000"/>
            <a:ext cx="6858000" cy="4572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Alina\Desktop\Андрей флэш\ЭБагша2018\123\IMG_1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0378" y="3201734"/>
            <a:ext cx="4121319" cy="28083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11865" y="393422"/>
            <a:ext cx="4212468" cy="28083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11529" y="3201734"/>
            <a:ext cx="4212804" cy="28085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072" y="404664"/>
            <a:ext cx="4104457" cy="279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13268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78244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532" y="548680"/>
            <a:ext cx="81009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8201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:\Users\Alina\Desktop\Андрей флэш\ЭБагша2018\123\IMG_15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109520" cy="540634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044" y="548680"/>
            <a:ext cx="8100900" cy="5400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040" y="548680"/>
            <a:ext cx="81009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4909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548680"/>
            <a:ext cx="8099884" cy="539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79244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040" y="548680"/>
            <a:ext cx="81009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588761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242431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DCIM\100CANON\IMG_16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E:\DCIM\100CANON\IMG_16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4785" y="476672"/>
            <a:ext cx="8208911" cy="5472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E:\DCIM\100CANON\IMG_16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E:\DCIM\100CANON\IMG_17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DCIM\100CANON\IMG_16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Alina\Desktop\Андрей флэш\ЭБагша2018\123\IMG_15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E:\DCIM\100CANON\IMG_16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E:\DCIM\100CANON\IMG_17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E:\DCIM\100CANON\IMG_17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DCIM\100CANON\IMG_17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94546"/>
            <a:ext cx="777686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mn-MN" sz="30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Буян </a:t>
            </a:r>
            <a:r>
              <a:rPr lang="mn-MN" sz="3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ехэтэй</a:t>
            </a:r>
            <a:endParaRPr lang="ru-RU" sz="30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mn-MN" sz="3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Булаг ажал бурьялуулжа,</a:t>
            </a:r>
            <a:endParaRPr lang="ru-RU" sz="30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mn-MN" sz="3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Урин сэдьхэлээ үхибүүдтээ зорюулжа, </a:t>
            </a:r>
            <a:endParaRPr lang="ru-RU" sz="30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mn-MN" sz="3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Һаруул зоригоо һаба дүүрэн салгидуулыт даа</a:t>
            </a:r>
            <a:r>
              <a:rPr lang="mn-MN" sz="30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r>
              <a:rPr lang="mn-MN" sz="3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3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3501008"/>
            <a:ext cx="583264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mn-MN" sz="3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Ажабайдалтнай ажана,</a:t>
            </a:r>
            <a:endParaRPr lang="ru-RU" sz="30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mn-MN" sz="3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Ажал хэрэгтнай урагшатай,</a:t>
            </a:r>
            <a:endParaRPr lang="ru-RU" sz="30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mn-MN" sz="3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Һанал бодолтнай арюухан,</a:t>
            </a:r>
            <a:endParaRPr lang="ru-RU" sz="30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mn-MN" sz="3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Харгы замтнай сагаахан байг лэ!</a:t>
            </a:r>
            <a:endParaRPr lang="ru-RU" sz="30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2947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ina\Desktop\Андрей флэш\ЭБагша2018\123\IMG_15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79"/>
            <a:ext cx="8082136" cy="538809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352</TotalTime>
  <Words>252</Words>
  <Application>Microsoft Office PowerPoint</Application>
  <PresentationFormat>Экран (4:3)</PresentationFormat>
  <Paragraphs>67</Paragraphs>
  <Slides>84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84</vt:i4>
      </vt:variant>
    </vt:vector>
  </HeadingPairs>
  <TitlesOfParts>
    <vt:vector size="85" baseType="lpstr">
      <vt:lpstr>Натуральные материалы</vt:lpstr>
      <vt:lpstr>ЭРХИМ БАГША 2018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Alina</cp:lastModifiedBy>
  <cp:revision>38</cp:revision>
  <cp:lastPrinted>2018-11-14T08:24:52Z</cp:lastPrinted>
  <dcterms:created xsi:type="dcterms:W3CDTF">2018-11-13T09:24:50Z</dcterms:created>
  <dcterms:modified xsi:type="dcterms:W3CDTF">2018-11-15T23:07:51Z</dcterms:modified>
</cp:coreProperties>
</file>